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AB4"/>
    <a:srgbClr val="BD7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la Bisacchi" userId="807b367fce62ec00" providerId="LiveId" clId="{8CE9F7EE-037F-4B28-B932-BC7102DA45E4}"/>
    <pc:docChg chg="undo custSel addSld modSld">
      <pc:chgData name="Mayla Bisacchi" userId="807b367fce62ec00" providerId="LiveId" clId="{8CE9F7EE-037F-4B28-B932-BC7102DA45E4}" dt="2022-06-07T11:52:47.816" v="421" actId="20577"/>
      <pc:docMkLst>
        <pc:docMk/>
      </pc:docMkLst>
      <pc:sldChg chg="addSp delSp modSp mod">
        <pc:chgData name="Mayla Bisacchi" userId="807b367fce62ec00" providerId="LiveId" clId="{8CE9F7EE-037F-4B28-B932-BC7102DA45E4}" dt="2022-06-07T11:52:07.756" v="349" actId="20577"/>
        <pc:sldMkLst>
          <pc:docMk/>
          <pc:sldMk cId="2811926172" sldId="257"/>
        </pc:sldMkLst>
        <pc:spChg chg="mod">
          <ac:chgData name="Mayla Bisacchi" userId="807b367fce62ec00" providerId="LiveId" clId="{8CE9F7EE-037F-4B28-B932-BC7102DA45E4}" dt="2022-06-07T11:48:38.119" v="8" actId="20577"/>
          <ac:spMkLst>
            <pc:docMk/>
            <pc:sldMk cId="2811926172" sldId="257"/>
            <ac:spMk id="2" creationId="{4D52C73E-BDA8-B63D-DA2C-8BF82B481394}"/>
          </ac:spMkLst>
        </pc:spChg>
        <pc:spChg chg="add del mod">
          <ac:chgData name="Mayla Bisacchi" userId="807b367fce62ec00" providerId="LiveId" clId="{8CE9F7EE-037F-4B28-B932-BC7102DA45E4}" dt="2022-06-07T11:52:07.756" v="349" actId="20577"/>
          <ac:spMkLst>
            <pc:docMk/>
            <pc:sldMk cId="2811926172" sldId="257"/>
            <ac:spMk id="6" creationId="{1426B586-B58F-CBF7-443B-6C5D22E24D03}"/>
          </ac:spMkLst>
        </pc:spChg>
        <pc:picChg chg="mod">
          <ac:chgData name="Mayla Bisacchi" userId="807b367fce62ec00" providerId="LiveId" clId="{8CE9F7EE-037F-4B28-B932-BC7102DA45E4}" dt="2022-06-07T11:48:32.403" v="0" actId="1076"/>
          <ac:picMkLst>
            <pc:docMk/>
            <pc:sldMk cId="2811926172" sldId="257"/>
            <ac:picMk id="5" creationId="{1112750B-BB89-8834-5BDD-F6E196671F0C}"/>
          </ac:picMkLst>
        </pc:picChg>
      </pc:sldChg>
      <pc:sldChg chg="modSp add mod">
        <pc:chgData name="Mayla Bisacchi" userId="807b367fce62ec00" providerId="LiveId" clId="{8CE9F7EE-037F-4B28-B932-BC7102DA45E4}" dt="2022-06-07T11:52:47.816" v="421" actId="20577"/>
        <pc:sldMkLst>
          <pc:docMk/>
          <pc:sldMk cId="1333216832" sldId="258"/>
        </pc:sldMkLst>
        <pc:spChg chg="mod">
          <ac:chgData name="Mayla Bisacchi" userId="807b367fce62ec00" providerId="LiveId" clId="{8CE9F7EE-037F-4B28-B932-BC7102DA45E4}" dt="2022-06-07T11:52:25.875" v="359" actId="20577"/>
          <ac:spMkLst>
            <pc:docMk/>
            <pc:sldMk cId="1333216832" sldId="258"/>
            <ac:spMk id="2" creationId="{4D52C73E-BDA8-B63D-DA2C-8BF82B481394}"/>
          </ac:spMkLst>
        </pc:spChg>
        <pc:spChg chg="mod">
          <ac:chgData name="Mayla Bisacchi" userId="807b367fce62ec00" providerId="LiveId" clId="{8CE9F7EE-037F-4B28-B932-BC7102DA45E4}" dt="2022-06-07T11:52:47.816" v="421" actId="20577"/>
          <ac:spMkLst>
            <pc:docMk/>
            <pc:sldMk cId="1333216832" sldId="258"/>
            <ac:spMk id="6" creationId="{1426B586-B58F-CBF7-443B-6C5D22E24D0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683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05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94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78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88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896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12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0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49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2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839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1B1496CD-5CC8-6D53-7ADB-F61239E9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SKIn Young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projeto nasceu diante da escassez na internet no acesso simples a informação sobre o 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Apesar de ser um tabu, ainda mais entre os homens ainda na Ocidente.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mau uso de produtos pode desenvolver uma alergia relacionada.</a:t>
            </a:r>
          </a:p>
        </p:txBody>
      </p:sp>
    </p:spTree>
    <p:extLst>
      <p:ext uri="{BB962C8B-B14F-4D97-AF65-F5344CB8AC3E}">
        <p14:creationId xmlns:p14="http://schemas.microsoft.com/office/powerpoint/2010/main" val="28119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Através de fontes </a:t>
            </a:r>
            <a:r>
              <a:rPr lang="pt-BR" dirty="0" err="1"/>
              <a:t>confiavéis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Apesar de ser um tabu, ainda mais entre os homens ainda na Ocidente.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mau uso de produtos pode desenvolver uma alergia relacionada.</a:t>
            </a:r>
          </a:p>
        </p:txBody>
      </p:sp>
    </p:spTree>
    <p:extLst>
      <p:ext uri="{BB962C8B-B14F-4D97-AF65-F5344CB8AC3E}">
        <p14:creationId xmlns:p14="http://schemas.microsoft.com/office/powerpoint/2010/main" val="1333216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2" ma:contentTypeDescription="Create a new document." ma:contentTypeScope="" ma:versionID="28a637893054b473e35721a6e6cf5932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7c67bf670c9a913cf159effa34c2b5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FFAA2-7A54-4399-AACB-7DC88F2C542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e2ca784f-4dc5-42e9-9734-389708ce15cc"/>
    <ds:schemaRef ds:uri="http://schemas.openxmlformats.org/package/2006/metadata/core-properties"/>
    <ds:schemaRef ds:uri="http://schemas.microsoft.com/office/infopath/2007/PartnerControls"/>
    <ds:schemaRef ds:uri="7a087c55-5f08-466c-910b-e029fd4269f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8EEE6D-6B03-421B-A11D-FEE20B863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AC736B-EBD0-4F5A-BC10-83C925A2D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e2ca784f-4dc5-42e9-9734-389708ce1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577</TotalTime>
  <Words>77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Baguet Script</vt:lpstr>
      <vt:lpstr>Rockwell</vt:lpstr>
      <vt:lpstr>Rockwell Condensed</vt:lpstr>
      <vt:lpstr>Wingdings</vt:lpstr>
      <vt:lpstr>Tipo de Madeira</vt:lpstr>
      <vt:lpstr>SKIn Young</vt:lpstr>
      <vt:lpstr>Contexto</vt:lpstr>
      <vt:lpstr>Solução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</dc:creator>
  <cp:lastModifiedBy>Mayla Bisacchi</cp:lastModifiedBy>
  <cp:revision>33</cp:revision>
  <dcterms:created xsi:type="dcterms:W3CDTF">2022-05-19T23:40:10Z</dcterms:created>
  <dcterms:modified xsi:type="dcterms:W3CDTF">2022-06-07T11:59:31Z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